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86" r:id="rId16"/>
    <p:sldId id="287" r:id="rId17"/>
    <p:sldId id="28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</p:sldIdLst>
  <p:sldSz cx="12192000" cy="6858000"/>
  <p:notesSz cx="6858000" cy="9144000"/>
  <p:defaultTextStyle>
    <a:defPPr>
      <a:defRPr lang="en-JP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42"/>
    <p:restoredTop sz="95970"/>
  </p:normalViewPr>
  <p:slideViewPr>
    <p:cSldViewPr snapToGrid="0">
      <p:cViewPr varScale="1">
        <p:scale>
          <a:sx n="90" d="100"/>
          <a:sy n="90" d="100"/>
        </p:scale>
        <p:origin x="224" y="7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JP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A8765D-9845-5B45-8B4E-F43724D9A131}" type="datetimeFigureOut">
              <a:rPr lang="en-JP" smtClean="0"/>
              <a:t>2023/09/06</a:t>
            </a:fld>
            <a:endParaRPr lang="en-JP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JP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P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JP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D490CA-42D9-C248-AEEE-5E07E4177E55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41747160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JP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124BC0-C0C1-5E4A-B028-370CA5ED964E}" type="slidenum">
              <a:rPr lang="en-JP" smtClean="0"/>
              <a:t>17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33997548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AB8106-A31F-F6EB-7D47-6B52990FC7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JP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18FBCAD-4163-9129-2AF2-643C57AA76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JP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1B09A8-2E14-E366-E763-9CD923A16C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8B970-8473-9E41-AF86-475FAD931933}" type="datetimeFigureOut">
              <a:rPr lang="en-JP" smtClean="0"/>
              <a:t>2023/09/05</a:t>
            </a:fld>
            <a:endParaRPr lang="en-JP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CAC082-0B3D-EF45-C676-D467B01E3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A55698-2761-E50F-7D33-CA6358D19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48BD2-87EC-9C44-A48E-FA4F425C6935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12585404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103BBB-A023-0FE6-CC8B-E2A542D7C8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JP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3EDBA3-7DF4-6052-0C58-1A71304C4D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P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E8EA30-33DD-B8DF-FC13-97057CAFD3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8B970-8473-9E41-AF86-475FAD931933}" type="datetimeFigureOut">
              <a:rPr lang="en-JP" smtClean="0"/>
              <a:t>2023/09/05</a:t>
            </a:fld>
            <a:endParaRPr lang="en-JP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C4B792-22B9-CB39-2ED7-458694E5BE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59DF48-D89D-8283-3E8F-C9FE54258D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48BD2-87EC-9C44-A48E-FA4F425C6935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41158827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1873297-6FE5-B673-4080-D8D543D3DD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JP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A28DBF-310E-0977-3640-FF3A6DCC84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P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D424E8-1A65-076F-FCB6-4E4D8D9D8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8B970-8473-9E41-AF86-475FAD931933}" type="datetimeFigureOut">
              <a:rPr lang="en-JP" smtClean="0"/>
              <a:t>2023/09/05</a:t>
            </a:fld>
            <a:endParaRPr lang="en-JP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504DC9-628D-FE95-AF8D-846AC636D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6639FB-6E56-CD69-F67E-7B2A28C2A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48BD2-87EC-9C44-A48E-FA4F425C6935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6047770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AE2FA6-A5C7-09E2-BAB2-8DE21E365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JP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27B88B-CFC0-5458-7D53-D2EDDC977F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P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68E3D5-917B-BFA2-002E-4B1EB766B2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8B970-8473-9E41-AF86-475FAD931933}" type="datetimeFigureOut">
              <a:rPr lang="en-JP" smtClean="0"/>
              <a:t>2023/09/05</a:t>
            </a:fld>
            <a:endParaRPr lang="en-JP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426F04-0AF7-5443-BE53-E00296FC3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474CFA-D3C7-6FE8-61A8-10B90CDCE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48BD2-87EC-9C44-A48E-FA4F425C6935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13796941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4D4012-1EE7-8CBC-5DF6-43E404734B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JP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CFDFB7-2172-D41F-0D0A-48B14FCBB1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13CE6A-70C2-3B35-B93A-888780E6ED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8B970-8473-9E41-AF86-475FAD931933}" type="datetimeFigureOut">
              <a:rPr lang="en-JP" smtClean="0"/>
              <a:t>2023/09/05</a:t>
            </a:fld>
            <a:endParaRPr lang="en-JP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E26E50-36F7-6E05-1A56-826C83761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00373B-A15A-D5C9-7E8F-F9D6F55F7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48BD2-87EC-9C44-A48E-FA4F425C6935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31681291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947F6C-E34E-080F-AEC7-A1D11B81B4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JP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827BD2-0074-A22D-0CC0-8A4286462A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P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DEDACA-B24B-DCF7-FA09-1EA1CE32DE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P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0C3710-00B5-DD34-FF79-345467209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8B970-8473-9E41-AF86-475FAD931933}" type="datetimeFigureOut">
              <a:rPr lang="en-JP" smtClean="0"/>
              <a:t>2023/09/05</a:t>
            </a:fld>
            <a:endParaRPr lang="en-JP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FB3118-60F3-0D1C-47B7-2B58813019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7ECE92-0BE3-60C2-A6E6-666270C18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48BD2-87EC-9C44-A48E-FA4F425C6935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32265523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6876CE-82D1-91B2-813B-DE6A5B625C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JP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587CAF-E926-3876-1E39-80C00F2706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8AB38D-9C16-012E-ABD5-E2B170F7DA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P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3B6C052-4AD2-CB7D-E3E2-9CDEC703E1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2D11757-BD04-237D-8605-B03572892F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P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6F4B04F-1189-5EAC-F000-B4FD397BD1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8B970-8473-9E41-AF86-475FAD931933}" type="datetimeFigureOut">
              <a:rPr lang="en-JP" smtClean="0"/>
              <a:t>2023/09/05</a:t>
            </a:fld>
            <a:endParaRPr lang="en-JP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5E3B364-4860-1D13-4FC8-3AA6D4B99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05E0F36-03B8-E5B4-28BE-42926C541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48BD2-87EC-9C44-A48E-FA4F425C6935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9574355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ACD465-B485-6731-C927-4F02FD6B1B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JP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5B21F2B-F1A9-0229-7379-D0C176B5A0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8B970-8473-9E41-AF86-475FAD931933}" type="datetimeFigureOut">
              <a:rPr lang="en-JP" smtClean="0"/>
              <a:t>2023/09/05</a:t>
            </a:fld>
            <a:endParaRPr lang="en-JP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0BD0AD-A3F9-3019-C1D4-8E6B36DAFB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69CD4F-E983-A6F4-B502-603B2FF0E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48BD2-87EC-9C44-A48E-FA4F425C6935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28216885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2472B33-E548-1699-A324-05DF4956A2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8B970-8473-9E41-AF86-475FAD931933}" type="datetimeFigureOut">
              <a:rPr lang="en-JP" smtClean="0"/>
              <a:t>2023/09/05</a:t>
            </a:fld>
            <a:endParaRPr lang="en-JP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F9218D-BAAB-1286-7E95-EFD5B004F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398F88-E633-E4FA-5790-31D987129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48BD2-87EC-9C44-A48E-FA4F425C6935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35055719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C8764A-708D-90D5-21D1-8589AFFE1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JP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F1C8C1-C5A1-6DAB-D559-A1E3A28ED3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P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D74C1E-6CC2-1D33-5413-20DD5A2A17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496B92-A75D-F22E-48A1-A5E3202451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8B970-8473-9E41-AF86-475FAD931933}" type="datetimeFigureOut">
              <a:rPr lang="en-JP" smtClean="0"/>
              <a:t>2023/09/05</a:t>
            </a:fld>
            <a:endParaRPr lang="en-JP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034DD1-E83F-19FC-0BF6-986E39517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1F745C-EFF0-E70F-AD08-C91AEB260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48BD2-87EC-9C44-A48E-FA4F425C6935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8570514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E1F14C-0B44-8206-6EA8-7608DCE43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JP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FC5449D-9743-72F3-F52B-5E036C9CB7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JP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A10BB1-506D-B762-371F-D1693ED5FA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7FE02E-1B4B-4CC7-F9E3-27A95A2DB1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8B970-8473-9E41-AF86-475FAD931933}" type="datetimeFigureOut">
              <a:rPr lang="en-JP" smtClean="0"/>
              <a:t>2023/09/05</a:t>
            </a:fld>
            <a:endParaRPr lang="en-JP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A5D3C9-2D20-23B5-D3C7-06DBE56A5C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4991F7-1441-2363-15FD-33461A8BDA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48BD2-87EC-9C44-A48E-FA4F425C6935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31797505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76EAA3-91D2-3D8A-0662-40215DE03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JP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9818EC-06E7-9E85-776D-60DBA5DC85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P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5E8B33-38DD-A83D-4366-99C69C10E2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48B970-8473-9E41-AF86-475FAD931933}" type="datetimeFigureOut">
              <a:rPr lang="en-JP" smtClean="0"/>
              <a:t>2023/09/05</a:t>
            </a:fld>
            <a:endParaRPr lang="en-JP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A7AC12-8539-010B-1627-E64836B977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JP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8F6CE7-CEF6-B715-FAD5-45561E60D7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848BD2-87EC-9C44-A48E-FA4F425C6935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3980575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JP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18.png"/><Relationship Id="rId5" Type="http://schemas.openxmlformats.org/officeDocument/2006/relationships/image" Target="../media/image17.jpg"/><Relationship Id="rId4" Type="http://schemas.openxmlformats.org/officeDocument/2006/relationships/notesSlide" Target="../notesSlides/notesSlide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 descr="A close-up of a postcard&#10;&#10;Description automatically generated">
            <a:extLst>
              <a:ext uri="{FF2B5EF4-FFF2-40B4-BE49-F238E27FC236}">
                <a16:creationId xmlns:a16="http://schemas.microsoft.com/office/drawing/2014/main" id="{357A8954-2700-8F12-6888-CDC264BC16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22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2517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2EC0FBE-64EE-209F-A80E-FAB11CFAF22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249200" y="2112"/>
            <a:ext cx="9693286" cy="6853775"/>
          </a:xfrm>
          <a:prstGeom prst="rect">
            <a:avLst/>
          </a:prstGeom>
          <a:solidFill>
            <a:schemeClr val="tx1">
              <a:alpha val="99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7108665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2EC0FBE-64EE-209F-A80E-FAB11CFAF22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249200" y="2112"/>
            <a:ext cx="9693286" cy="6853775"/>
          </a:xfrm>
          <a:prstGeom prst="rect">
            <a:avLst/>
          </a:prstGeom>
          <a:solidFill>
            <a:schemeClr val="tx1">
              <a:alpha val="99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0196516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2EC0FBE-64EE-209F-A80E-FAB11CFAF22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249200" y="2112"/>
            <a:ext cx="9693286" cy="6853775"/>
          </a:xfrm>
          <a:prstGeom prst="rect">
            <a:avLst/>
          </a:prstGeom>
          <a:solidFill>
            <a:schemeClr val="tx1">
              <a:alpha val="99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6602064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2EC0FBE-64EE-209F-A80E-FAB11CFAF22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249200" y="2112"/>
            <a:ext cx="9693286" cy="6853775"/>
          </a:xfrm>
          <a:prstGeom prst="rect">
            <a:avLst/>
          </a:prstGeom>
          <a:solidFill>
            <a:schemeClr val="tx1">
              <a:alpha val="99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9166660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2EC0FBE-64EE-209F-A80E-FAB11CFAF22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249200" y="2112"/>
            <a:ext cx="9693286" cy="6853775"/>
          </a:xfrm>
          <a:prstGeom prst="rect">
            <a:avLst/>
          </a:prstGeom>
          <a:solidFill>
            <a:schemeClr val="tx1">
              <a:alpha val="99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4228843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2EC0FBE-64EE-209F-A80E-FAB11CFAF22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249200" y="2112"/>
            <a:ext cx="9693285" cy="6853775"/>
          </a:xfrm>
          <a:prstGeom prst="rect">
            <a:avLst/>
          </a:prstGeom>
          <a:solidFill>
            <a:schemeClr val="tx1">
              <a:alpha val="99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6612103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2EC0FBE-64EE-209F-A80E-FAB11CFAF22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249200" y="2112"/>
            <a:ext cx="9693285" cy="6853775"/>
          </a:xfrm>
          <a:prstGeom prst="rect">
            <a:avLst/>
          </a:prstGeom>
          <a:solidFill>
            <a:schemeClr val="tx1">
              <a:alpha val="99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5923993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6CB92540-C4F6-6F33-466A-864D0C4EC1CB}"/>
              </a:ext>
            </a:extLst>
          </p:cNvPr>
          <p:cNvSpPr txBox="1"/>
          <p:nvPr/>
        </p:nvSpPr>
        <p:spPr>
          <a:xfrm>
            <a:off x="11944350" y="567213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JP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0BBAD97-18F3-FC16-A3EF-735E71F7D25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89729" y="0"/>
            <a:ext cx="10960468" cy="6844551"/>
          </a:xfrm>
          <a:prstGeom prst="rect">
            <a:avLst/>
          </a:prstGeom>
        </p:spPr>
      </p:pic>
      <p:pic>
        <p:nvPicPr>
          <p:cNvPr id="3" name="Screen Recording 2023-06-21 at 15.46.51">
            <a:hlinkClick r:id="" action="ppaction://media"/>
            <a:extLst>
              <a:ext uri="{FF2B5EF4-FFF2-40B4-BE49-F238E27FC236}">
                <a16:creationId xmlns:a16="http://schemas.microsoft.com/office/drawing/2014/main" id="{0B45394D-DFC5-787B-F1A8-2CAE2B5CAB8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76581" y="940909"/>
            <a:ext cx="8386764" cy="5217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350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2EC0FBE-64EE-209F-A80E-FAB11CFAF22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249200" y="2112"/>
            <a:ext cx="9693286" cy="6853775"/>
          </a:xfrm>
          <a:prstGeom prst="rect">
            <a:avLst/>
          </a:prstGeom>
          <a:solidFill>
            <a:schemeClr val="tx1">
              <a:alpha val="99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6764432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2EC0FBE-64EE-209F-A80E-FAB11CFAF22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249200" y="2112"/>
            <a:ext cx="9693286" cy="6853775"/>
          </a:xfrm>
          <a:prstGeom prst="rect">
            <a:avLst/>
          </a:prstGeom>
          <a:solidFill>
            <a:schemeClr val="tx1">
              <a:alpha val="99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0041453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aph with numbers and lines on it&#10;&#10;Description automatically generated">
            <a:extLst>
              <a:ext uri="{FF2B5EF4-FFF2-40B4-BE49-F238E27FC236}">
                <a16:creationId xmlns:a16="http://schemas.microsoft.com/office/drawing/2014/main" id="{02EC0FBE-64EE-209F-A80E-FAB11CFAF2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9200" y="0"/>
            <a:ext cx="9693286" cy="6858000"/>
          </a:xfrm>
          <a:prstGeom prst="rect">
            <a:avLst/>
          </a:prstGeom>
          <a:solidFill>
            <a:schemeClr val="tx1">
              <a:alpha val="99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8752268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2EC0FBE-64EE-209F-A80E-FAB11CFAF22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249200" y="2112"/>
            <a:ext cx="9693286" cy="6853775"/>
          </a:xfrm>
          <a:prstGeom prst="rect">
            <a:avLst/>
          </a:prstGeom>
          <a:solidFill>
            <a:schemeClr val="tx1">
              <a:alpha val="99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6294340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2EC0FBE-64EE-209F-A80E-FAB11CFAF22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249200" y="2112"/>
            <a:ext cx="9693286" cy="6853775"/>
          </a:xfrm>
          <a:prstGeom prst="rect">
            <a:avLst/>
          </a:prstGeom>
          <a:solidFill>
            <a:schemeClr val="tx1">
              <a:alpha val="99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9298006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2EC0FBE-64EE-209F-A80E-FAB11CFAF22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249200" y="2112"/>
            <a:ext cx="9693286" cy="6853775"/>
          </a:xfrm>
          <a:prstGeom prst="rect">
            <a:avLst/>
          </a:prstGeom>
          <a:solidFill>
            <a:schemeClr val="tx1">
              <a:alpha val="99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695479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2EC0FBE-64EE-209F-A80E-FAB11CFAF22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249200" y="2112"/>
            <a:ext cx="9693286" cy="6853775"/>
          </a:xfrm>
          <a:prstGeom prst="rect">
            <a:avLst/>
          </a:prstGeom>
          <a:solidFill>
            <a:schemeClr val="tx1">
              <a:alpha val="99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0214778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2EC0FBE-64EE-209F-A80E-FAB11CFAF22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249200" y="2112"/>
            <a:ext cx="9693286" cy="6853775"/>
          </a:xfrm>
          <a:prstGeom prst="rect">
            <a:avLst/>
          </a:prstGeom>
          <a:solidFill>
            <a:schemeClr val="tx1">
              <a:alpha val="99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2805659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2EC0FBE-64EE-209F-A80E-FAB11CFAF22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249200" y="2112"/>
            <a:ext cx="9693286" cy="6853775"/>
          </a:xfrm>
          <a:prstGeom prst="rect">
            <a:avLst/>
          </a:prstGeom>
          <a:solidFill>
            <a:schemeClr val="tx1">
              <a:alpha val="99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9277013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2EC0FBE-64EE-209F-A80E-FAB11CFAF22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249200" y="2112"/>
            <a:ext cx="9693286" cy="6853775"/>
          </a:xfrm>
          <a:prstGeom prst="rect">
            <a:avLst/>
          </a:prstGeom>
          <a:solidFill>
            <a:schemeClr val="tx1">
              <a:alpha val="99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1067925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2EC0FBE-64EE-209F-A80E-FAB11CFAF22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249200" y="2112"/>
            <a:ext cx="9693286" cy="6853775"/>
          </a:xfrm>
          <a:prstGeom prst="rect">
            <a:avLst/>
          </a:prstGeom>
          <a:solidFill>
            <a:schemeClr val="tx1">
              <a:alpha val="99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3514210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2EC0FBE-64EE-209F-A80E-FAB11CFAF22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249200" y="2112"/>
            <a:ext cx="9693286" cy="6853775"/>
          </a:xfrm>
          <a:prstGeom prst="rect">
            <a:avLst/>
          </a:prstGeom>
          <a:solidFill>
            <a:schemeClr val="tx1">
              <a:alpha val="99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4078363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2EC0FBE-64EE-209F-A80E-FAB11CFAF22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249200" y="2112"/>
            <a:ext cx="9693286" cy="6853775"/>
          </a:xfrm>
          <a:prstGeom prst="rect">
            <a:avLst/>
          </a:prstGeom>
          <a:solidFill>
            <a:schemeClr val="tx1">
              <a:alpha val="99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1684160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2EC0FBE-64EE-209F-A80E-FAB11CFAF22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249200" y="2112"/>
            <a:ext cx="9693286" cy="6853775"/>
          </a:xfrm>
          <a:prstGeom prst="rect">
            <a:avLst/>
          </a:prstGeom>
          <a:solidFill>
            <a:schemeClr val="tx1">
              <a:alpha val="99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1879150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2EC0FBE-64EE-209F-A80E-FAB11CFAF22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249200" y="2112"/>
            <a:ext cx="9693286" cy="6853775"/>
          </a:xfrm>
          <a:prstGeom prst="rect">
            <a:avLst/>
          </a:prstGeom>
          <a:solidFill>
            <a:schemeClr val="tx1">
              <a:alpha val="99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7366880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2EC0FBE-64EE-209F-A80E-FAB11CFAF22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249200" y="2112"/>
            <a:ext cx="9693286" cy="6853775"/>
          </a:xfrm>
          <a:prstGeom prst="rect">
            <a:avLst/>
          </a:prstGeom>
          <a:solidFill>
            <a:schemeClr val="tx1">
              <a:alpha val="99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1661046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2EC0FBE-64EE-209F-A80E-FAB11CFAF22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249200" y="2112"/>
            <a:ext cx="9693286" cy="6853775"/>
          </a:xfrm>
          <a:prstGeom prst="rect">
            <a:avLst/>
          </a:prstGeom>
          <a:solidFill>
            <a:schemeClr val="tx1">
              <a:alpha val="99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0929457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2EC0FBE-64EE-209F-A80E-FAB11CFAF22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249200" y="2112"/>
            <a:ext cx="9693286" cy="6853775"/>
          </a:xfrm>
          <a:prstGeom prst="rect">
            <a:avLst/>
          </a:prstGeom>
          <a:solidFill>
            <a:schemeClr val="tx1">
              <a:alpha val="99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169012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2EC0FBE-64EE-209F-A80E-FAB11CFAF22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249200" y="2112"/>
            <a:ext cx="9693286" cy="6853775"/>
          </a:xfrm>
          <a:prstGeom prst="rect">
            <a:avLst/>
          </a:prstGeom>
          <a:solidFill>
            <a:schemeClr val="tx1">
              <a:alpha val="99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485657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2EC0FBE-64EE-209F-A80E-FAB11CFAF22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249200" y="2112"/>
            <a:ext cx="9693286" cy="6853775"/>
          </a:xfrm>
          <a:prstGeom prst="rect">
            <a:avLst/>
          </a:prstGeom>
          <a:solidFill>
            <a:schemeClr val="tx1">
              <a:alpha val="99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0075169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2EC0FBE-64EE-209F-A80E-FAB11CFAF22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249200" y="2112"/>
            <a:ext cx="9693286" cy="6853775"/>
          </a:xfrm>
          <a:prstGeom prst="rect">
            <a:avLst/>
          </a:prstGeom>
          <a:solidFill>
            <a:schemeClr val="tx1">
              <a:alpha val="99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3989771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2EC0FBE-64EE-209F-A80E-FAB11CFAF22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249200" y="2112"/>
            <a:ext cx="9693286" cy="6853775"/>
          </a:xfrm>
          <a:prstGeom prst="rect">
            <a:avLst/>
          </a:prstGeom>
          <a:solidFill>
            <a:schemeClr val="tx1">
              <a:alpha val="99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6112304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2EC0FBE-64EE-209F-A80E-FAB11CFAF22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249200" y="2112"/>
            <a:ext cx="9693286" cy="6853775"/>
          </a:xfrm>
          <a:prstGeom prst="rect">
            <a:avLst/>
          </a:prstGeom>
          <a:solidFill>
            <a:schemeClr val="tx1">
              <a:alpha val="99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681540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2EC0FBE-64EE-209F-A80E-FAB11CFAF22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249200" y="2112"/>
            <a:ext cx="9693286" cy="6853775"/>
          </a:xfrm>
          <a:prstGeom prst="rect">
            <a:avLst/>
          </a:prstGeom>
          <a:solidFill>
            <a:schemeClr val="tx1">
              <a:alpha val="99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41861427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1242</TotalTime>
  <Words>1</Words>
  <Application>Microsoft Macintosh PowerPoint</Application>
  <PresentationFormat>Widescreen</PresentationFormat>
  <Paragraphs>1</Paragraphs>
  <Slides>33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Mucciconi, Matteo</dc:creator>
  <cp:lastModifiedBy>Mucciconi, Matteo</cp:lastModifiedBy>
  <cp:revision>2</cp:revision>
  <dcterms:created xsi:type="dcterms:W3CDTF">2023-09-05T12:58:09Z</dcterms:created>
  <dcterms:modified xsi:type="dcterms:W3CDTF">2023-09-06T09:40:18Z</dcterms:modified>
</cp:coreProperties>
</file>